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s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5707"/>
  </p:normalViewPr>
  <p:slideViewPr>
    <p:cSldViewPr snapToGrid="0" snapToObjects="1">
      <p:cViewPr varScale="1">
        <p:scale>
          <a:sx n="104" d="100"/>
          <a:sy n="104" d="100"/>
        </p:scale>
        <p:origin x="2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B5CB82-ACAF-DEAD-F1A6-6D1DCA2A88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360308-DC60-0ED7-8BC2-DB1995B225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5C7711-3F71-5FA6-BA14-1035757C0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1B88-34CF-0045-BE19-5771699DF216}" type="datetimeFigureOut">
              <a:rPr lang="es-US" smtClean="0"/>
              <a:t>7/12/22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BA3D04-9C90-EFBD-71CF-60FE0E7A5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797FABF-3EE1-EBA8-CF53-AE4AB8BAE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EE41D-8D66-3A43-AD85-F5F8002D787B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261104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6EC14F-2C5E-65B7-EF98-25E9829F7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C0E74E3-19D1-5B6B-A8CC-D48CB66CB2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B09E63E-A9A6-60B1-74A7-D2A56A0F4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1B88-34CF-0045-BE19-5771699DF216}" type="datetimeFigureOut">
              <a:rPr lang="es-US" smtClean="0"/>
              <a:t>7/12/22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5D61AA-856C-A108-AEA2-4C79D44D6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6AB8568-8C9C-2E55-F2C5-B53C18FA5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EE41D-8D66-3A43-AD85-F5F8002D787B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652869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B5C67BA-2501-1E6E-B560-6A81762B23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0D13DCF-BC3D-8488-3138-A3812915A0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02EAF3-7FDA-D56D-5293-D5B4FB615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1B88-34CF-0045-BE19-5771699DF216}" type="datetimeFigureOut">
              <a:rPr lang="es-US" smtClean="0"/>
              <a:t>7/12/22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BF29309-C0C2-9061-60C0-78828CF5D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8B8804-D5B9-5DC6-CF64-58F37954A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EE41D-8D66-3A43-AD85-F5F8002D787B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023341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38A1A7-3CD8-0ADF-1553-5A58B8007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0FAB12-A0F8-6017-9AF7-0DC4A0F6C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544DF9-BF3F-502C-3244-2311B9A74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1B88-34CF-0045-BE19-5771699DF216}" type="datetimeFigureOut">
              <a:rPr lang="es-US" smtClean="0"/>
              <a:t>7/12/22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B6A4A95-8C56-62FC-CE3E-B6EBFACFF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00290B-9220-F3B2-96B6-51F94E3C1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EE41D-8D66-3A43-AD85-F5F8002D787B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691610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CD1F31-1460-F1CF-07C3-53A1CC530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DD14A0-5D39-0E7A-4521-47A92BFF1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94097C-C288-C82F-4496-E8330D526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1B88-34CF-0045-BE19-5771699DF216}" type="datetimeFigureOut">
              <a:rPr lang="es-US" smtClean="0"/>
              <a:t>7/12/22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97DC84-2A52-D0C1-E8E5-EBCA56B9C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AEB618-9EE3-B1B7-EC1C-BE374AF6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EE41D-8D66-3A43-AD85-F5F8002D787B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068255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154880-416F-BD04-D840-48CB9116D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D4168B-CF9A-222A-CA93-4859D8B8DD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4EC7551-6FB0-94A8-999E-FB44356244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DE7DE21-0813-3C8A-4E44-4DB249829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1B88-34CF-0045-BE19-5771699DF216}" type="datetimeFigureOut">
              <a:rPr lang="es-US" smtClean="0"/>
              <a:t>7/12/22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46A047A-6C34-F035-295B-703E7D0EC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7D10C3C-CCCD-ACD0-A1C1-8802D4679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EE41D-8D66-3A43-AD85-F5F8002D787B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431631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9E795E-76C0-27D5-BCF4-3454F5DAD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8EAD56-721B-F987-1940-7963AF9BA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26E2354-9B9B-1757-62CB-631E07462D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EA1BE6F-CEDF-3BF9-80E5-DD5047FF4D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D17E1A6-5606-3C01-3CC9-4CFB68C11D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A80DAF0-B12E-BF68-9D57-3EFE8C1E3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1B88-34CF-0045-BE19-5771699DF216}" type="datetimeFigureOut">
              <a:rPr lang="es-US" smtClean="0"/>
              <a:t>7/12/22</a:t>
            </a:fld>
            <a:endParaRPr lang="es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C82C701-22CF-C145-605A-5530E96B9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9EEC083-B8F9-CE79-7322-F5C380408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EE41D-8D66-3A43-AD85-F5F8002D787B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476388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BBE6B0-98D6-6DC3-E86B-22352F831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454DED8-47D4-4F99-AAF4-33B67EDE7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1B88-34CF-0045-BE19-5771699DF216}" type="datetimeFigureOut">
              <a:rPr lang="es-US" smtClean="0"/>
              <a:t>7/12/22</a:t>
            </a:fld>
            <a:endParaRPr lang="es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3B59C86-4DD2-336E-14CA-A9640E744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19B6882-99E6-EBED-7B06-A8ADF59ED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EE41D-8D66-3A43-AD85-F5F8002D787B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492422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B48A91D-02CC-3E37-3126-B44D427B3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1B88-34CF-0045-BE19-5771699DF216}" type="datetimeFigureOut">
              <a:rPr lang="es-US" smtClean="0"/>
              <a:t>7/12/22</a:t>
            </a:fld>
            <a:endParaRPr lang="es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0FC6D7A-EDF7-DB47-4E03-DD6C1C754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DC9377-220C-827E-C1C1-C2810C01E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EE41D-8D66-3A43-AD85-F5F8002D787B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186560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B47459-DE74-866B-C2E0-60C747999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E91EE9-60D2-82AC-B67D-9A6A7C872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027F91-F7B5-D2C8-7C7E-B03D61675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73EF669-694A-3C08-9CD5-FBBA6F0B6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1B88-34CF-0045-BE19-5771699DF216}" type="datetimeFigureOut">
              <a:rPr lang="es-US" smtClean="0"/>
              <a:t>7/12/22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697ED7B-AB3E-EACD-F1CE-EDD5152AB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080A601-334E-2538-52E2-54BBE872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EE41D-8D66-3A43-AD85-F5F8002D787B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847605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DC47A6-BBDC-9A57-083C-A44EABBE8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893C0E9-F3BF-2457-91C1-5D030681EE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03EDE62-4502-B0FB-F17D-31749ABC24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399AE6-768B-7F39-C659-7F25626C5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1B88-34CF-0045-BE19-5771699DF216}" type="datetimeFigureOut">
              <a:rPr lang="es-US" smtClean="0"/>
              <a:t>7/12/22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09E0E9F-854B-69AA-D9A9-F3E8FB1EE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163EAB5-3032-EE7A-B7B1-E293B1DB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EE41D-8D66-3A43-AD85-F5F8002D787B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580006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5F35711-48C5-D2A9-D414-275E0FBCD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217A1B-0BF0-4251-23D7-E6B112712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5FD62EB-19EE-8C12-AEE0-950D0E8A04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51B88-34CF-0045-BE19-5771699DF216}" type="datetimeFigureOut">
              <a:rPr lang="es-US" smtClean="0"/>
              <a:t>7/12/22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1AE442-3BC7-B015-7499-DE319A036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69A289-8E15-34DB-0D7D-7E55976BA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EE41D-8D66-3A43-AD85-F5F8002D787B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925787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dgomezlechon/Ubereats.gi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05095C08-9B6F-A089-769F-75C368EAB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29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4A66950E-8F71-1501-24C2-286C8754F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5400"/>
            <a:ext cx="121920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02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31995217-7652-40A7-ED25-9DB41A817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786033"/>
          </a:xfrm>
          <a:prstGeom prst="rect">
            <a:avLst/>
          </a:prstGeom>
        </p:spPr>
      </p:pic>
      <p:sp>
        <p:nvSpPr>
          <p:cNvPr id="3" name="Rectángulo 2">
            <a:hlinkClick r:id="rId4"/>
            <a:extLst>
              <a:ext uri="{FF2B5EF4-FFF2-40B4-BE49-F238E27FC236}">
                <a16:creationId xmlns:a16="http://schemas.microsoft.com/office/drawing/2014/main" id="{E3BA6361-7C65-2A8E-F11A-A5B4449CF641}"/>
              </a:ext>
            </a:extLst>
          </p:cNvPr>
          <p:cNvSpPr/>
          <p:nvPr/>
        </p:nvSpPr>
        <p:spPr>
          <a:xfrm>
            <a:off x="1331150" y="5028566"/>
            <a:ext cx="894077" cy="437284"/>
          </a:xfrm>
          <a:prstGeom prst="rect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chemeClr val="bg1"/>
                </a:solidFill>
                <a:latin typeface="Knockout HTF27-JuniorBantamwt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165981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52014972-4761-6F62-53AD-720E09CD8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84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4308219B-279E-926E-7733-78F6DDC45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762"/>
            <a:ext cx="12192000" cy="680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08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DA522873-1DF0-AF69-7BC8-465B345E3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6223"/>
            <a:ext cx="12192000" cy="678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57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17C229C7-3085-F318-98C2-680E825BF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155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CC1E1941-9C94-0AF0-6B5C-6584E5DFD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3500"/>
            <a:ext cx="12192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72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n 65">
            <a:extLst>
              <a:ext uri="{FF2B5EF4-FFF2-40B4-BE49-F238E27FC236}">
                <a16:creationId xmlns:a16="http://schemas.microsoft.com/office/drawing/2014/main" id="{EB37A944-4D20-BED6-7321-C7BC7EFEE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768492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1E2F360A-DBCF-CB07-C90B-F90249C222AD}"/>
              </a:ext>
            </a:extLst>
          </p:cNvPr>
          <p:cNvSpPr/>
          <p:nvPr/>
        </p:nvSpPr>
        <p:spPr>
          <a:xfrm>
            <a:off x="5202195" y="6178378"/>
            <a:ext cx="222421" cy="407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174815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0B903DA-2A5B-F595-4DE3-2AC88FD03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08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7B739CA-9F59-508A-C496-6D23BF107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80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9C5767A7-FF31-7A0E-922A-8AE306B07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266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1616</TotalTime>
  <Words>1</Words>
  <Application>Microsoft Macintosh PowerPoint</Application>
  <PresentationFormat>Panorámica</PresentationFormat>
  <Paragraphs>1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Knockout HTF27-JuniorBantamwt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GOMEZ-LECHON BARRACHINA</dc:creator>
  <cp:lastModifiedBy>DANIEL GOMEZ-LECHON BARRACHINA</cp:lastModifiedBy>
  <cp:revision>5</cp:revision>
  <dcterms:created xsi:type="dcterms:W3CDTF">2022-07-10T19:23:27Z</dcterms:created>
  <dcterms:modified xsi:type="dcterms:W3CDTF">2022-07-13T10:46:18Z</dcterms:modified>
</cp:coreProperties>
</file>